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>
        <p:scale>
          <a:sx n="98" d="100"/>
          <a:sy n="98" d="100"/>
        </p:scale>
        <p:origin x="44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D90C22-24A8-3C43-86F0-88C54E24A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文藝牙技之畫作賞析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5D415B4-55BF-9249-82D4-6E8F80F55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TW" altLang="en-US" dirty="0"/>
              <a:t>作者：陳添發 理事長</a:t>
            </a:r>
            <a:endParaRPr kumimoji="1" lang="en-US" altLang="zh-TW" dirty="0"/>
          </a:p>
          <a:p>
            <a:r>
              <a:rPr kumimoji="1" lang="zh-TW" altLang="en-US" dirty="0"/>
              <a:t>花蓮縣牙體技術師公會</a:t>
            </a:r>
          </a:p>
        </p:txBody>
      </p:sp>
    </p:spTree>
    <p:extLst>
      <p:ext uri="{BB962C8B-B14F-4D97-AF65-F5344CB8AC3E}">
        <p14:creationId xmlns:p14="http://schemas.microsoft.com/office/powerpoint/2010/main" val="306078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D4002B-9993-4F48-86E0-C28F1132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雀上心頭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D17A5088-A22F-8F4A-A0A4-67F850EB0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3686" y="379247"/>
            <a:ext cx="6952583" cy="5350343"/>
          </a:xfrm>
        </p:spPr>
      </p:pic>
    </p:spTree>
    <p:extLst>
      <p:ext uri="{BB962C8B-B14F-4D97-AF65-F5344CB8AC3E}">
        <p14:creationId xmlns:p14="http://schemas.microsoft.com/office/powerpoint/2010/main" val="225636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D908ED-E1E9-DA4E-A39F-D97E6D15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5FFA04A1-FEF9-5C49-9A11-A0EAC8A7A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4540" y="554366"/>
            <a:ext cx="6771407" cy="4904989"/>
          </a:xfrm>
        </p:spPr>
      </p:pic>
    </p:spTree>
    <p:extLst>
      <p:ext uri="{BB962C8B-B14F-4D97-AF65-F5344CB8AC3E}">
        <p14:creationId xmlns:p14="http://schemas.microsoft.com/office/powerpoint/2010/main" val="1968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FEBCE-861D-3645-A35E-44AB5343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771019"/>
            <a:ext cx="9603275" cy="1049235"/>
          </a:xfrm>
        </p:spPr>
        <p:txBody>
          <a:bodyPr/>
          <a:lstStyle/>
          <a:p>
            <a:r>
              <a:rPr kumimoji="1" lang="zh-TW" altLang="en-US" dirty="0"/>
              <a:t>實物寫生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B0BC263-1324-B644-839C-55689A547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7745" y="256104"/>
            <a:ext cx="3864557" cy="5629130"/>
          </a:xfrm>
        </p:spPr>
      </p:pic>
    </p:spTree>
    <p:extLst>
      <p:ext uri="{BB962C8B-B14F-4D97-AF65-F5344CB8AC3E}">
        <p14:creationId xmlns:p14="http://schemas.microsoft.com/office/powerpoint/2010/main" val="191769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B2AE68-E2A8-D940-BA86-F2DAF4F4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鳥語花香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A3BCFBA-5EF1-5549-AE1C-F5E430E23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876"/>
          <a:stretch/>
        </p:blipFill>
        <p:spPr>
          <a:xfrm>
            <a:off x="4907678" y="230240"/>
            <a:ext cx="2691076" cy="5823241"/>
          </a:xfrm>
        </p:spPr>
      </p:pic>
    </p:spTree>
    <p:extLst>
      <p:ext uri="{BB962C8B-B14F-4D97-AF65-F5344CB8AC3E}">
        <p14:creationId xmlns:p14="http://schemas.microsoft.com/office/powerpoint/2010/main" val="1541638022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8</TotalTime>
  <Words>25</Words>
  <Application>Microsoft Macintosh PowerPoint</Application>
  <PresentationFormat>寬螢幕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圖庫</vt:lpstr>
      <vt:lpstr>文藝牙技之畫作賞析</vt:lpstr>
      <vt:lpstr>雀上心頭</vt:lpstr>
      <vt:lpstr>PowerPoint 簡報</vt:lpstr>
      <vt:lpstr>實物寫生</vt:lpstr>
      <vt:lpstr>鳥語花香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文藝牙技之畫作賞析</dc:title>
  <dc:creator>Microsoft Office User</dc:creator>
  <cp:lastModifiedBy>Microsoft Office User</cp:lastModifiedBy>
  <cp:revision>1</cp:revision>
  <dcterms:created xsi:type="dcterms:W3CDTF">2022-12-20T17:16:26Z</dcterms:created>
  <dcterms:modified xsi:type="dcterms:W3CDTF">2022-12-20T17:24:57Z</dcterms:modified>
</cp:coreProperties>
</file>