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405"/>
  </p:normalViewPr>
  <p:slideViewPr>
    <p:cSldViewPr snapToGrid="0" snapToObjects="1">
      <p:cViewPr>
        <p:scale>
          <a:sx n="98" d="100"/>
          <a:sy n="98" d="100"/>
        </p:scale>
        <p:origin x="448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12/21/22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FD90C22-24A8-3C43-86F0-88C54E24AA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TW" altLang="en-US" dirty="0"/>
              <a:t>文藝牙技之畫作賞析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5D415B4-55BF-9249-82D4-6E8F80F551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zh-TW" altLang="en-US" dirty="0"/>
              <a:t>作者：陳添發 理事長</a:t>
            </a:r>
            <a:endParaRPr kumimoji="1" lang="en-US" altLang="zh-TW" dirty="0"/>
          </a:p>
          <a:p>
            <a:r>
              <a:rPr kumimoji="1" lang="zh-TW" altLang="en-US" dirty="0"/>
              <a:t>花蓮縣牙體技術師公會</a:t>
            </a:r>
          </a:p>
        </p:txBody>
      </p:sp>
    </p:spTree>
    <p:extLst>
      <p:ext uri="{BB962C8B-B14F-4D97-AF65-F5344CB8AC3E}">
        <p14:creationId xmlns:p14="http://schemas.microsoft.com/office/powerpoint/2010/main" val="3060784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D4002B-9993-4F48-86E0-C28F1132B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雀上心頭</a:t>
            </a: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D17A5088-A22F-8F4A-A0A4-67F850EB00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93686" y="379247"/>
            <a:ext cx="6952583" cy="5350343"/>
          </a:xfrm>
        </p:spPr>
      </p:pic>
    </p:spTree>
    <p:extLst>
      <p:ext uri="{BB962C8B-B14F-4D97-AF65-F5344CB8AC3E}">
        <p14:creationId xmlns:p14="http://schemas.microsoft.com/office/powerpoint/2010/main" val="2256361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D908ED-E1E9-DA4E-A39F-D97E6D15D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5FFA04A1-FEF9-5C49-9A11-A0EAC8A7A3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74540" y="554366"/>
            <a:ext cx="6771407" cy="4904989"/>
          </a:xfrm>
        </p:spPr>
      </p:pic>
    </p:spTree>
    <p:extLst>
      <p:ext uri="{BB962C8B-B14F-4D97-AF65-F5344CB8AC3E}">
        <p14:creationId xmlns:p14="http://schemas.microsoft.com/office/powerpoint/2010/main" val="196809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3FEBCE-861D-3645-A35E-44AB53438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24" y="771019"/>
            <a:ext cx="9603275" cy="1049235"/>
          </a:xfrm>
        </p:spPr>
        <p:txBody>
          <a:bodyPr/>
          <a:lstStyle/>
          <a:p>
            <a:r>
              <a:rPr kumimoji="1" lang="zh-TW" altLang="en-US" dirty="0"/>
              <a:t>實物寫生</a:t>
            </a: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AB0BC263-1324-B644-839C-55689A5475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27745" y="256104"/>
            <a:ext cx="3864557" cy="5629130"/>
          </a:xfrm>
        </p:spPr>
      </p:pic>
    </p:spTree>
    <p:extLst>
      <p:ext uri="{BB962C8B-B14F-4D97-AF65-F5344CB8AC3E}">
        <p14:creationId xmlns:p14="http://schemas.microsoft.com/office/powerpoint/2010/main" val="1917690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EB2AE68-E2A8-D940-BA86-F2DAF4F4B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鳥語花香</a:t>
            </a: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EA3BCFBA-5EF1-5549-AE1C-F5E430E237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3876"/>
          <a:stretch/>
        </p:blipFill>
        <p:spPr>
          <a:xfrm>
            <a:off x="4907678" y="230240"/>
            <a:ext cx="2691076" cy="5823241"/>
          </a:xfrm>
        </p:spPr>
      </p:pic>
    </p:spTree>
    <p:extLst>
      <p:ext uri="{BB962C8B-B14F-4D97-AF65-F5344CB8AC3E}">
        <p14:creationId xmlns:p14="http://schemas.microsoft.com/office/powerpoint/2010/main" val="1541638022"/>
      </p:ext>
    </p:extLst>
  </p:cSld>
  <p:clrMapOvr>
    <a:masterClrMapping/>
  </p:clrMapOvr>
</p:sld>
</file>

<file path=ppt/theme/theme1.xml><?xml version="1.0" encoding="utf-8"?>
<a:theme xmlns:a="http://schemas.openxmlformats.org/drawingml/2006/main" name="圖庫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圖庫</Template>
  <TotalTime>8</TotalTime>
  <Words>25</Words>
  <Application>Microsoft Macintosh PowerPoint</Application>
  <PresentationFormat>寬螢幕</PresentationFormat>
  <Paragraphs>6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圖庫</vt:lpstr>
      <vt:lpstr>文藝牙技之畫作賞析</vt:lpstr>
      <vt:lpstr>雀上心頭</vt:lpstr>
      <vt:lpstr>PowerPoint 簡報</vt:lpstr>
      <vt:lpstr>實物寫生</vt:lpstr>
      <vt:lpstr>鳥語花香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文藝牙技之畫作賞析</dc:title>
  <dc:creator>Microsoft Office User</dc:creator>
  <cp:lastModifiedBy>Microsoft Office User</cp:lastModifiedBy>
  <cp:revision>1</cp:revision>
  <dcterms:created xsi:type="dcterms:W3CDTF">2022-12-20T17:16:26Z</dcterms:created>
  <dcterms:modified xsi:type="dcterms:W3CDTF">2022-12-20T17:24:57Z</dcterms:modified>
</cp:coreProperties>
</file>